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5" r:id="rId7"/>
    <p:sldId id="266" r:id="rId8"/>
    <p:sldId id="270" r:id="rId9"/>
    <p:sldId id="267" r:id="rId10"/>
    <p:sldId id="268" r:id="rId11"/>
    <p:sldId id="269" r:id="rId1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0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EF1DA-2AAD-4DCA-9D1C-07F403B451FF}" type="datetimeFigureOut">
              <a:rPr lang="el-GR" smtClean="0"/>
              <a:pPr/>
              <a:t>6/7/2020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E088-1600-420E-996F-B74C43B14E3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EF1DA-2AAD-4DCA-9D1C-07F403B451FF}" type="datetimeFigureOut">
              <a:rPr lang="el-GR" smtClean="0"/>
              <a:pPr/>
              <a:t>6/7/2020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E088-1600-420E-996F-B74C43B14E3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EF1DA-2AAD-4DCA-9D1C-07F403B451FF}" type="datetimeFigureOut">
              <a:rPr lang="el-GR" smtClean="0"/>
              <a:pPr/>
              <a:t>6/7/2020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E088-1600-420E-996F-B74C43B14E3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EF1DA-2AAD-4DCA-9D1C-07F403B451FF}" type="datetimeFigureOut">
              <a:rPr lang="el-GR" smtClean="0"/>
              <a:pPr/>
              <a:t>6/7/2020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E088-1600-420E-996F-B74C43B14E3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EF1DA-2AAD-4DCA-9D1C-07F403B451FF}" type="datetimeFigureOut">
              <a:rPr lang="el-GR" smtClean="0"/>
              <a:pPr/>
              <a:t>6/7/2020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E088-1600-420E-996F-B74C43B14E3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EF1DA-2AAD-4DCA-9D1C-07F403B451FF}" type="datetimeFigureOut">
              <a:rPr lang="el-GR" smtClean="0"/>
              <a:pPr/>
              <a:t>6/7/2020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E088-1600-420E-996F-B74C43B14E3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EF1DA-2AAD-4DCA-9D1C-07F403B451FF}" type="datetimeFigureOut">
              <a:rPr lang="el-GR" smtClean="0"/>
              <a:pPr/>
              <a:t>6/7/2020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E088-1600-420E-996F-B74C43B14E3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EF1DA-2AAD-4DCA-9D1C-07F403B451FF}" type="datetimeFigureOut">
              <a:rPr lang="el-GR" smtClean="0"/>
              <a:pPr/>
              <a:t>6/7/2020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E088-1600-420E-996F-B74C43B14E3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EF1DA-2AAD-4DCA-9D1C-07F403B451FF}" type="datetimeFigureOut">
              <a:rPr lang="el-GR" smtClean="0"/>
              <a:pPr/>
              <a:t>6/7/2020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E088-1600-420E-996F-B74C43B14E3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EF1DA-2AAD-4DCA-9D1C-07F403B451FF}" type="datetimeFigureOut">
              <a:rPr lang="el-GR" smtClean="0"/>
              <a:pPr/>
              <a:t>6/7/2020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E088-1600-420E-996F-B74C43B14E3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EF1DA-2AAD-4DCA-9D1C-07F403B451FF}" type="datetimeFigureOut">
              <a:rPr lang="el-GR" smtClean="0"/>
              <a:pPr/>
              <a:t>6/7/2020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4E088-1600-420E-996F-B74C43B14E3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EF1DA-2AAD-4DCA-9D1C-07F403B451FF}" type="datetimeFigureOut">
              <a:rPr lang="el-GR" smtClean="0"/>
              <a:pPr/>
              <a:t>6/7/2020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4E088-1600-420E-996F-B74C43B14E3E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metrofood.eu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metrofood.eu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metrofood.e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GREEK NODE PARTNERS </a:t>
            </a: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3.7.2020 </a:t>
            </a:r>
            <a:endParaRPr lang="el-G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57158" y="142852"/>
            <a:ext cx="8229600" cy="1357314"/>
          </a:xfrm>
        </p:spPr>
        <p:txBody>
          <a:bodyPr>
            <a:noAutofit/>
          </a:bodyPr>
          <a:lstStyle/>
          <a:p>
            <a:r>
              <a:rPr lang="en-US" sz="2400" dirty="0" smtClean="0"/>
              <a:t>What METROFOOD-RI IS ABOUT</a:t>
            </a:r>
            <a:br>
              <a:rPr lang="en-US" sz="2400" dirty="0" smtClean="0"/>
            </a:br>
            <a:r>
              <a:rPr lang="en-US" sz="2400" cap="all" dirty="0">
                <a:solidFill>
                  <a:srgbClr val="FF0000"/>
                </a:solidFill>
              </a:rPr>
              <a:t>HIGH-LEVEL METROLOGY SERVICES IN FOOD AND NUTRITION FOR THE ENHANCEMENT OF FOOD QUALITY AND SAFETY</a:t>
            </a:r>
            <a:r>
              <a:rPr lang="en-US" sz="2400" dirty="0" smtClean="0">
                <a:solidFill>
                  <a:srgbClr val="FF0000"/>
                </a:solidFill>
              </a:rPr>
              <a:t/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hlinkClick r:id="rId2"/>
              </a:rPr>
              <a:t>https://www.metrofood.eu/</a:t>
            </a:r>
            <a:endParaRPr lang="el-GR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857364"/>
            <a:ext cx="804615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- TextBox"/>
          <p:cNvSpPr txBox="1"/>
          <p:nvPr/>
        </p:nvSpPr>
        <p:spPr>
          <a:xfrm>
            <a:off x="571472" y="4500570"/>
            <a:ext cx="18596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At National level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At EU level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At Global level</a:t>
            </a:r>
            <a:endParaRPr lang="el-GR" dirty="0"/>
          </a:p>
        </p:txBody>
      </p:sp>
      <p:cxnSp>
        <p:nvCxnSpPr>
          <p:cNvPr id="7" name="6 - Ευθύγραμμο βέλος σύνδεσης"/>
          <p:cNvCxnSpPr/>
          <p:nvPr/>
        </p:nvCxnSpPr>
        <p:spPr>
          <a:xfrm>
            <a:off x="2428860" y="4643446"/>
            <a:ext cx="350046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- TextBox"/>
          <p:cNvSpPr txBox="1"/>
          <p:nvPr/>
        </p:nvSpPr>
        <p:spPr>
          <a:xfrm>
            <a:off x="5929322" y="4429132"/>
            <a:ext cx="1682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National Nodes </a:t>
            </a:r>
            <a:endParaRPr lang="el-GR" dirty="0"/>
          </a:p>
        </p:txBody>
      </p:sp>
      <p:cxnSp>
        <p:nvCxnSpPr>
          <p:cNvPr id="10" name="9 - Ευθύγραμμο βέλος σύνδεσης"/>
          <p:cNvCxnSpPr/>
          <p:nvPr/>
        </p:nvCxnSpPr>
        <p:spPr>
          <a:xfrm>
            <a:off x="1785918" y="5000636"/>
            <a:ext cx="41434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- TextBox"/>
          <p:cNvSpPr txBox="1"/>
          <p:nvPr/>
        </p:nvSpPr>
        <p:spPr>
          <a:xfrm>
            <a:off x="6000760" y="4786322"/>
            <a:ext cx="1214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ERIC status</a:t>
            </a:r>
            <a:endParaRPr lang="el-GR" dirty="0"/>
          </a:p>
        </p:txBody>
      </p:sp>
      <p:cxnSp>
        <p:nvCxnSpPr>
          <p:cNvPr id="16" name="15 - Ευθύγραμμο βέλος σύνδεσης"/>
          <p:cNvCxnSpPr/>
          <p:nvPr/>
        </p:nvCxnSpPr>
        <p:spPr>
          <a:xfrm>
            <a:off x="2143108" y="5214950"/>
            <a:ext cx="41434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- TextBox"/>
          <p:cNvSpPr txBox="1"/>
          <p:nvPr/>
        </p:nvSpPr>
        <p:spPr>
          <a:xfrm>
            <a:off x="6429388" y="5072074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?</a:t>
            </a:r>
            <a:endParaRPr lang="el-G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57158" y="142852"/>
            <a:ext cx="8229600" cy="1357314"/>
          </a:xfrm>
        </p:spPr>
        <p:txBody>
          <a:bodyPr>
            <a:noAutofit/>
          </a:bodyPr>
          <a:lstStyle/>
          <a:p>
            <a:r>
              <a:rPr lang="en-US" sz="2400" dirty="0" smtClean="0"/>
              <a:t>What METROFOOD-RI IS ABOUT</a:t>
            </a:r>
            <a:br>
              <a:rPr lang="en-US" sz="2400" dirty="0" smtClean="0"/>
            </a:br>
            <a:r>
              <a:rPr lang="en-US" sz="2400" cap="all" dirty="0">
                <a:solidFill>
                  <a:srgbClr val="FF0000"/>
                </a:solidFill>
              </a:rPr>
              <a:t>HIGH-LEVEL METROLOGY SERVICES IN FOOD AND NUTRITION FOR THE ENHANCEMENT OF FOOD QUALITY AND SAFETY</a:t>
            </a:r>
            <a:r>
              <a:rPr lang="en-US" sz="2400" dirty="0" smtClean="0">
                <a:solidFill>
                  <a:srgbClr val="FF0000"/>
                </a:solidFill>
              </a:rPr>
              <a:t/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hlinkClick r:id="rId2"/>
              </a:rPr>
              <a:t>https://www.metrofood.eu/</a:t>
            </a:r>
            <a:endParaRPr lang="el-GR" sz="2400" dirty="0"/>
          </a:p>
        </p:txBody>
      </p:sp>
      <p:pic>
        <p:nvPicPr>
          <p:cNvPr id="3" name="Picture 2" descr="https://www.metrofood.eu/images/home/metrofood_schem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571612"/>
            <a:ext cx="8786874" cy="5143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 - Τίτλος"/>
          <p:cNvSpPr>
            <a:spLocks noGrp="1"/>
          </p:cNvSpPr>
          <p:nvPr>
            <p:ph type="title"/>
          </p:nvPr>
        </p:nvSpPr>
        <p:spPr>
          <a:xfrm>
            <a:off x="357158" y="142852"/>
            <a:ext cx="8229600" cy="1357314"/>
          </a:xfrm>
        </p:spPr>
        <p:txBody>
          <a:bodyPr>
            <a:noAutofit/>
          </a:bodyPr>
          <a:lstStyle/>
          <a:p>
            <a:r>
              <a:rPr lang="en-US" sz="2400" dirty="0" smtClean="0"/>
              <a:t>What METROFOOD-RI IS ABOUT</a:t>
            </a:r>
            <a:br>
              <a:rPr lang="en-US" sz="2400" dirty="0" smtClean="0"/>
            </a:br>
            <a:r>
              <a:rPr lang="en-US" sz="2400" cap="all" dirty="0">
                <a:solidFill>
                  <a:srgbClr val="FF0000"/>
                </a:solidFill>
              </a:rPr>
              <a:t>HIGH-LEVEL METROLOGY SERVICES IN FOOD AND NUTRITION FOR THE ENHANCEMENT OF FOOD QUALITY AND SAFETY</a:t>
            </a:r>
            <a:r>
              <a:rPr lang="en-US" sz="2400" dirty="0" smtClean="0">
                <a:solidFill>
                  <a:srgbClr val="FF0000"/>
                </a:solidFill>
              </a:rPr>
              <a:t/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hlinkClick r:id="rId2"/>
              </a:rPr>
              <a:t>https://www.metrofood.eu/</a:t>
            </a:r>
            <a:endParaRPr lang="el-GR" sz="2400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5786454"/>
            <a:ext cx="2786082" cy="640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785926"/>
            <a:ext cx="9144000" cy="3746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4643446"/>
            <a:ext cx="757675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5643578"/>
            <a:ext cx="746771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- Ορθογώνιο"/>
          <p:cNvSpPr/>
          <p:nvPr/>
        </p:nvSpPr>
        <p:spPr>
          <a:xfrm>
            <a:off x="285720" y="5357826"/>
            <a:ext cx="11876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Giovanna Zappa</a:t>
            </a:r>
            <a:endParaRPr lang="el-GR" sz="1200" dirty="0"/>
          </a:p>
        </p:txBody>
      </p:sp>
      <p:sp>
        <p:nvSpPr>
          <p:cNvPr id="14" name="13 - Ορθογώνιο"/>
          <p:cNvSpPr/>
          <p:nvPr/>
        </p:nvSpPr>
        <p:spPr>
          <a:xfrm>
            <a:off x="357158" y="6429396"/>
            <a:ext cx="10561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Claudia </a:t>
            </a:r>
            <a:r>
              <a:rPr lang="en-US" sz="1200" dirty="0" err="1" smtClean="0"/>
              <a:t>Zoani</a:t>
            </a:r>
            <a:r>
              <a:rPr lang="en-US" sz="1200" dirty="0" smtClean="0"/>
              <a:t> </a:t>
            </a:r>
            <a:endParaRPr lang="el-GR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1857356" y="0"/>
            <a:ext cx="46762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Why is METROFOOD-RI IMPORTANT</a:t>
            </a:r>
            <a:endParaRPr lang="el-GR" sz="2400" dirty="0"/>
          </a:p>
        </p:txBody>
      </p:sp>
      <p:sp>
        <p:nvSpPr>
          <p:cNvPr id="5" name="4 - TextBox"/>
          <p:cNvSpPr txBox="1"/>
          <p:nvPr/>
        </p:nvSpPr>
        <p:spPr>
          <a:xfrm>
            <a:off x="122107" y="571480"/>
            <a:ext cx="9021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It is the only RI that has been approved in the Health and Nutrition Domain of the ESFRI 2018  </a:t>
            </a: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7" name="6 - Ορθογώνιο"/>
          <p:cNvSpPr/>
          <p:nvPr/>
        </p:nvSpPr>
        <p:spPr>
          <a:xfrm>
            <a:off x="500034" y="1142984"/>
            <a:ext cx="785818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dirty="0" err="1"/>
              <a:t>Tα</a:t>
            </a:r>
            <a:r>
              <a:rPr lang="en-GB" dirty="0"/>
              <a:t> </a:t>
            </a:r>
            <a:r>
              <a:rPr lang="en-GB" dirty="0" err="1"/>
              <a:t>νέα</a:t>
            </a:r>
            <a:r>
              <a:rPr lang="en-GB" dirty="0"/>
              <a:t> </a:t>
            </a:r>
            <a:r>
              <a:rPr lang="en-GB" dirty="0" err="1"/>
              <a:t>έξι</a:t>
            </a:r>
            <a:r>
              <a:rPr lang="en-GB" dirty="0"/>
              <a:t> </a:t>
            </a:r>
            <a:r>
              <a:rPr lang="en-GB" dirty="0" err="1"/>
              <a:t>έργα</a:t>
            </a:r>
            <a:r>
              <a:rPr lang="en-GB" dirty="0"/>
              <a:t> ESFRI </a:t>
            </a:r>
            <a:r>
              <a:rPr lang="en-GB" dirty="0" err="1"/>
              <a:t>είναι</a:t>
            </a:r>
            <a:r>
              <a:rPr lang="en-GB" dirty="0"/>
              <a:t> </a:t>
            </a:r>
            <a:r>
              <a:rPr lang="en-GB" dirty="0" err="1"/>
              <a:t>τα</a:t>
            </a:r>
            <a:r>
              <a:rPr lang="en-GB" dirty="0"/>
              <a:t>: </a:t>
            </a:r>
            <a:endParaRPr lang="en-GB" dirty="0" smtClean="0"/>
          </a:p>
          <a:p>
            <a:pPr marL="342900" indent="-342900" algn="just">
              <a:buAutoNum type="arabicParenR"/>
            </a:pPr>
            <a:r>
              <a:rPr lang="en-GB" dirty="0" err="1" smtClean="0"/>
              <a:t>DiSSCo</a:t>
            </a:r>
            <a:r>
              <a:rPr lang="en-GB" dirty="0" smtClean="0"/>
              <a:t> </a:t>
            </a:r>
            <a:r>
              <a:rPr lang="en-GB" dirty="0"/>
              <a:t>(Distributed System of Scientific Collections), </a:t>
            </a:r>
            <a:endParaRPr lang="en-GB" dirty="0" smtClean="0"/>
          </a:p>
          <a:p>
            <a:pPr marL="342900" indent="-342900" algn="just">
              <a:buAutoNum type="arabicParenR"/>
            </a:pPr>
            <a:r>
              <a:rPr lang="en-GB" dirty="0" smtClean="0"/>
              <a:t>EHRI </a:t>
            </a:r>
            <a:r>
              <a:rPr lang="en-GB" dirty="0"/>
              <a:t>(European Holocaust Research Infrastructure), </a:t>
            </a:r>
            <a:endParaRPr lang="en-GB" dirty="0" smtClean="0"/>
          </a:p>
          <a:p>
            <a:pPr marL="342900" indent="-342900" algn="just">
              <a:buAutoNum type="arabicParenR"/>
            </a:pPr>
            <a:r>
              <a:rPr lang="en-GB" dirty="0" err="1" smtClean="0"/>
              <a:t>eLTER</a:t>
            </a:r>
            <a:r>
              <a:rPr lang="en-GB" dirty="0" smtClean="0"/>
              <a:t> </a:t>
            </a:r>
            <a:r>
              <a:rPr lang="en-GB" dirty="0"/>
              <a:t>(Long-Term Ecosystem Research in Europe), </a:t>
            </a:r>
            <a:endParaRPr lang="en-GB" dirty="0" smtClean="0"/>
          </a:p>
          <a:p>
            <a:pPr marL="342900" indent="-342900" algn="just">
              <a:buAutoNum type="arabicParenR"/>
            </a:pPr>
            <a:r>
              <a:rPr lang="en-GB" dirty="0" smtClean="0"/>
              <a:t>EU-IBISBA </a:t>
            </a:r>
            <a:r>
              <a:rPr lang="en-GB" dirty="0"/>
              <a:t>(European Industrial Biotechnology Innovation and Synthetic Biology Accelerator), </a:t>
            </a:r>
            <a:endParaRPr lang="en-GB" dirty="0" smtClean="0"/>
          </a:p>
          <a:p>
            <a:pPr marL="342900" indent="-342900" algn="just">
              <a:buAutoNum type="arabicParenR"/>
            </a:pPr>
            <a:r>
              <a:rPr lang="en-GB" dirty="0" smtClean="0"/>
              <a:t>IFMIF-DONES </a:t>
            </a:r>
            <a:r>
              <a:rPr lang="en-GB" dirty="0"/>
              <a:t>(International Fusion Materials Irradiation Facility DEMO-Oriented Neutron Source) </a:t>
            </a:r>
            <a:r>
              <a:rPr lang="en-GB" dirty="0" err="1"/>
              <a:t>και</a:t>
            </a:r>
            <a:r>
              <a:rPr lang="en-GB" dirty="0"/>
              <a:t> </a:t>
            </a:r>
            <a:endParaRPr lang="en-GB" dirty="0" smtClean="0"/>
          </a:p>
          <a:p>
            <a:pPr marL="342900" indent="-342900" algn="just">
              <a:buAutoNum type="arabicParenR"/>
            </a:pPr>
            <a:r>
              <a:rPr lang="en-GB" dirty="0" smtClean="0">
                <a:solidFill>
                  <a:srgbClr val="FF0000"/>
                </a:solidFill>
              </a:rPr>
              <a:t>METROFOOD </a:t>
            </a:r>
            <a:r>
              <a:rPr lang="en-GB" dirty="0">
                <a:solidFill>
                  <a:srgbClr val="FF0000"/>
                </a:solidFill>
              </a:rPr>
              <a:t>(Infrastructure for promoting Metrology in Food and Nutrition)</a:t>
            </a: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8" name="7 - Αστέρι 5 ακτινών"/>
          <p:cNvSpPr/>
          <p:nvPr/>
        </p:nvSpPr>
        <p:spPr>
          <a:xfrm>
            <a:off x="8786842" y="428604"/>
            <a:ext cx="214282" cy="21431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8 - Βέλος προς τα κάτω"/>
          <p:cNvSpPr/>
          <p:nvPr/>
        </p:nvSpPr>
        <p:spPr>
          <a:xfrm>
            <a:off x="4071934" y="3643314"/>
            <a:ext cx="571504" cy="13573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9 - TextBox"/>
          <p:cNvSpPr txBox="1"/>
          <p:nvPr/>
        </p:nvSpPr>
        <p:spPr>
          <a:xfrm>
            <a:off x="1428728" y="5000636"/>
            <a:ext cx="56279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sz="2800" dirty="0"/>
          </a:p>
          <a:p>
            <a:r>
              <a:rPr lang="en-US" b="1" dirty="0" smtClean="0"/>
              <a:t>European </a:t>
            </a:r>
            <a:r>
              <a:rPr lang="en-US" b="1" dirty="0"/>
              <a:t>Research Infrastructure Consortium (ERIC) </a:t>
            </a:r>
            <a:endParaRPr lang="en-US" b="1" dirty="0" smtClean="0"/>
          </a:p>
          <a:p>
            <a:r>
              <a:rPr lang="en-US" b="1" dirty="0" smtClean="0"/>
              <a:t>K</a:t>
            </a:r>
            <a:r>
              <a:rPr lang="el-GR" b="1" dirty="0" err="1" smtClean="0"/>
              <a:t>οινοπραξία</a:t>
            </a:r>
            <a:r>
              <a:rPr lang="el-GR" b="1" dirty="0" smtClean="0"/>
              <a:t> </a:t>
            </a:r>
            <a:r>
              <a:rPr lang="el-GR" b="1" dirty="0"/>
              <a:t>ευρωπαϊκής ερευνητικής υποδομής (ΚΕΕΥ) </a:t>
            </a:r>
            <a:endParaRPr lang="en-US" b="1" dirty="0"/>
          </a:p>
        </p:txBody>
      </p:sp>
      <p:sp>
        <p:nvSpPr>
          <p:cNvPr id="11" name="10 - Ορθογώνιο"/>
          <p:cNvSpPr/>
          <p:nvPr/>
        </p:nvSpPr>
        <p:spPr>
          <a:xfrm>
            <a:off x="1500166" y="6072206"/>
            <a:ext cx="58579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                  έχει νομική υπόσταση</a:t>
            </a:r>
            <a:endParaRPr lang="el-GR" dirty="0"/>
          </a:p>
          <a:p>
            <a:r>
              <a:rPr lang="el-GR" dirty="0"/>
              <a:t> </a:t>
            </a:r>
            <a:r>
              <a:rPr lang="en-US" dirty="0" smtClean="0"/>
              <a:t>	</a:t>
            </a:r>
            <a:r>
              <a:rPr lang="el-GR" b="1" dirty="0" smtClean="0">
                <a:solidFill>
                  <a:srgbClr val="FF0000"/>
                </a:solidFill>
              </a:rPr>
              <a:t>και διέπεται από το κοινοτικό </a:t>
            </a:r>
            <a:r>
              <a:rPr lang="el-GR" b="1" dirty="0">
                <a:solidFill>
                  <a:srgbClr val="FF0000"/>
                </a:solidFill>
              </a:rPr>
              <a:t>νομικό πλαίσιο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3786190"/>
            <a:ext cx="2571768" cy="1225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- Έκρηξη 1"/>
          <p:cNvSpPr/>
          <p:nvPr/>
        </p:nvSpPr>
        <p:spPr>
          <a:xfrm>
            <a:off x="6929454" y="4643446"/>
            <a:ext cx="2214546" cy="198597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/>
              <a:t>Συμμετοχή χωρών!</a:t>
            </a:r>
            <a:endParaRPr lang="el-GR" dirty="0"/>
          </a:p>
        </p:txBody>
      </p:sp>
      <p:sp>
        <p:nvSpPr>
          <p:cNvPr id="15" name="14 - Αστέρι 5 ακτινών"/>
          <p:cNvSpPr/>
          <p:nvPr/>
        </p:nvSpPr>
        <p:spPr>
          <a:xfrm>
            <a:off x="285720" y="1071546"/>
            <a:ext cx="214282" cy="21431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2984"/>
            <a:ext cx="9144000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1 - Τίτλος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3500" dirty="0" smtClean="0"/>
              <a:t>Current METROFOOD-RI phase: </a:t>
            </a:r>
            <a:br>
              <a:rPr lang="en-US" sz="3500" dirty="0" smtClean="0"/>
            </a:br>
            <a:r>
              <a:rPr lang="en-US" sz="3500" dirty="0" smtClean="0"/>
              <a:t>Preparatory Phase (PP)</a:t>
            </a:r>
            <a:endParaRPr lang="el-GR" sz="3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31" y="0"/>
            <a:ext cx="911226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- Έλλειψη"/>
          <p:cNvSpPr/>
          <p:nvPr/>
        </p:nvSpPr>
        <p:spPr>
          <a:xfrm>
            <a:off x="142844" y="3786190"/>
            <a:ext cx="5643602" cy="3571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ln>
                <a:solidFill>
                  <a:srgbClr val="FF0000"/>
                </a:solidFill>
              </a:ln>
              <a:noFill/>
            </a:endParaRPr>
          </a:p>
        </p:txBody>
      </p:sp>
      <p:cxnSp>
        <p:nvCxnSpPr>
          <p:cNvPr id="13" name="12 - Ευθύγραμμο βέλος σύνδεσης"/>
          <p:cNvCxnSpPr/>
          <p:nvPr/>
        </p:nvCxnSpPr>
        <p:spPr>
          <a:xfrm>
            <a:off x="5857884" y="3929066"/>
            <a:ext cx="92869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14 - Εικόνα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3500438"/>
            <a:ext cx="1523389" cy="736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107853"/>
            <a:ext cx="5357850" cy="6732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1480"/>
            <a:ext cx="9144000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4 - Εικόνα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0"/>
            <a:ext cx="1857388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8810"/>
            <a:ext cx="9144000" cy="5132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4 - Εικόνα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0"/>
            <a:ext cx="1857388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9399"/>
            <a:ext cx="9144000" cy="51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4 - Εικόνα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0"/>
            <a:ext cx="1857388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150</Words>
  <Application>Microsoft Office PowerPoint</Application>
  <PresentationFormat>On-screen Show (4:3)</PresentationFormat>
  <Paragraphs>29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Θέμα του Office</vt:lpstr>
      <vt:lpstr>GREEK NODE PARTNERS </vt:lpstr>
      <vt:lpstr>What METROFOOD-RI IS ABOUT HIGH-LEVEL METROLOGY SERVICES IN FOOD AND NUTRITION FOR THE ENHANCEMENT OF FOOD QUALITY AND SAFETY https://www.metrofood.eu/</vt:lpstr>
      <vt:lpstr>What METROFOOD-RI IS ABOUT HIGH-LEVEL METROLOGY SERVICES IN FOOD AND NUTRITION FOR THE ENHANCEMENT OF FOOD QUALITY AND SAFETY https://www.metrofood.eu/</vt:lpstr>
      <vt:lpstr>What METROFOOD-RI IS ABOUT HIGH-LEVEL METROLOGY SERVICES IN FOOD AND NUTRITION FOR THE ENHANCEMENT OF FOOD QUALITY AND SAFETY https://www.metrofood.eu/</vt:lpstr>
      <vt:lpstr>Slide 5</vt:lpstr>
      <vt:lpstr>Current METROFOOD-RI phase:  Preparatory Phase (PP)</vt:lpstr>
      <vt:lpstr>Slide 7</vt:lpstr>
      <vt:lpstr>Slide 8</vt:lpstr>
      <vt:lpstr>Slide 9</vt:lpstr>
      <vt:lpstr>Slide 10</vt:lpstr>
      <vt:lpstr>Slide 11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AUTH PARTNERS</dc:title>
  <dc:creator>HP</dc:creator>
  <cp:lastModifiedBy>Administrator</cp:lastModifiedBy>
  <cp:revision>28</cp:revision>
  <dcterms:created xsi:type="dcterms:W3CDTF">2020-06-16T11:01:24Z</dcterms:created>
  <dcterms:modified xsi:type="dcterms:W3CDTF">2020-07-06T07:03:41Z</dcterms:modified>
</cp:coreProperties>
</file>